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y d" userId="9a66a0991908cc46" providerId="LiveId" clId="{49EAF6D8-AADF-4B60-8E7B-8D40AB654EB1}"/>
    <pc:docChg chg="custSel addSld delSld modSld">
      <pc:chgData name="ferry d" userId="9a66a0991908cc46" providerId="LiveId" clId="{49EAF6D8-AADF-4B60-8E7B-8D40AB654EB1}" dt="2021-07-13T04:38:35.397" v="1533" actId="47"/>
      <pc:docMkLst>
        <pc:docMk/>
      </pc:docMkLst>
      <pc:sldChg chg="modSp mod">
        <pc:chgData name="ferry d" userId="9a66a0991908cc46" providerId="LiveId" clId="{49EAF6D8-AADF-4B60-8E7B-8D40AB654EB1}" dt="2021-07-13T04:28:24.334" v="61" actId="20577"/>
        <pc:sldMkLst>
          <pc:docMk/>
          <pc:sldMk cId="1986486482" sldId="256"/>
        </pc:sldMkLst>
        <pc:spChg chg="mod">
          <ac:chgData name="ferry d" userId="9a66a0991908cc46" providerId="LiveId" clId="{49EAF6D8-AADF-4B60-8E7B-8D40AB654EB1}" dt="2021-07-13T04:28:07.411" v="25" actId="6549"/>
          <ac:spMkLst>
            <pc:docMk/>
            <pc:sldMk cId="1986486482" sldId="256"/>
            <ac:spMk id="2" creationId="{74A27D63-E828-410C-B1A4-B48AA988D811}"/>
          </ac:spMkLst>
        </pc:spChg>
        <pc:spChg chg="mod">
          <ac:chgData name="ferry d" userId="9a66a0991908cc46" providerId="LiveId" clId="{49EAF6D8-AADF-4B60-8E7B-8D40AB654EB1}" dt="2021-07-13T04:28:24.334" v="61" actId="20577"/>
          <ac:spMkLst>
            <pc:docMk/>
            <pc:sldMk cId="1986486482" sldId="256"/>
            <ac:spMk id="3" creationId="{71E94C84-CE48-466D-9F05-42D9EBA89775}"/>
          </ac:spMkLst>
        </pc:spChg>
      </pc:sldChg>
      <pc:sldChg chg="del">
        <pc:chgData name="ferry d" userId="9a66a0991908cc46" providerId="LiveId" clId="{49EAF6D8-AADF-4B60-8E7B-8D40AB654EB1}" dt="2021-07-13T04:28:29.749" v="64" actId="47"/>
        <pc:sldMkLst>
          <pc:docMk/>
          <pc:sldMk cId="2133583048" sldId="260"/>
        </pc:sldMkLst>
      </pc:sldChg>
      <pc:sldChg chg="del">
        <pc:chgData name="ferry d" userId="9a66a0991908cc46" providerId="LiveId" clId="{49EAF6D8-AADF-4B60-8E7B-8D40AB654EB1}" dt="2021-07-13T04:28:31.188" v="68" actId="47"/>
        <pc:sldMkLst>
          <pc:docMk/>
          <pc:sldMk cId="1865666590" sldId="262"/>
        </pc:sldMkLst>
      </pc:sldChg>
      <pc:sldChg chg="del">
        <pc:chgData name="ferry d" userId="9a66a0991908cc46" providerId="LiveId" clId="{49EAF6D8-AADF-4B60-8E7B-8D40AB654EB1}" dt="2021-07-13T04:28:31.765" v="70" actId="47"/>
        <pc:sldMkLst>
          <pc:docMk/>
          <pc:sldMk cId="2304845246" sldId="266"/>
        </pc:sldMkLst>
      </pc:sldChg>
      <pc:sldChg chg="del">
        <pc:chgData name="ferry d" userId="9a66a0991908cc46" providerId="LiveId" clId="{49EAF6D8-AADF-4B60-8E7B-8D40AB654EB1}" dt="2021-07-13T04:28:32.145" v="71" actId="47"/>
        <pc:sldMkLst>
          <pc:docMk/>
          <pc:sldMk cId="467031853" sldId="268"/>
        </pc:sldMkLst>
      </pc:sldChg>
      <pc:sldChg chg="del">
        <pc:chgData name="ferry d" userId="9a66a0991908cc46" providerId="LiveId" clId="{49EAF6D8-AADF-4B60-8E7B-8D40AB654EB1}" dt="2021-07-13T04:28:33.017" v="72" actId="47"/>
        <pc:sldMkLst>
          <pc:docMk/>
          <pc:sldMk cId="2396910562" sldId="269"/>
        </pc:sldMkLst>
      </pc:sldChg>
      <pc:sldChg chg="del">
        <pc:chgData name="ferry d" userId="9a66a0991908cc46" providerId="LiveId" clId="{49EAF6D8-AADF-4B60-8E7B-8D40AB654EB1}" dt="2021-07-13T04:28:30.268" v="66" actId="47"/>
        <pc:sldMkLst>
          <pc:docMk/>
          <pc:sldMk cId="851627248" sldId="271"/>
        </pc:sldMkLst>
      </pc:sldChg>
      <pc:sldChg chg="del">
        <pc:chgData name="ferry d" userId="9a66a0991908cc46" providerId="LiveId" clId="{49EAF6D8-AADF-4B60-8E7B-8D40AB654EB1}" dt="2021-07-13T04:28:30.882" v="67" actId="47"/>
        <pc:sldMkLst>
          <pc:docMk/>
          <pc:sldMk cId="3003499051" sldId="272"/>
        </pc:sldMkLst>
      </pc:sldChg>
      <pc:sldChg chg="del">
        <pc:chgData name="ferry d" userId="9a66a0991908cc46" providerId="LiveId" clId="{49EAF6D8-AADF-4B60-8E7B-8D40AB654EB1}" dt="2021-07-13T04:28:31.380" v="69" actId="47"/>
        <pc:sldMkLst>
          <pc:docMk/>
          <pc:sldMk cId="640745812" sldId="273"/>
        </pc:sldMkLst>
      </pc:sldChg>
      <pc:sldChg chg="del">
        <pc:chgData name="ferry d" userId="9a66a0991908cc46" providerId="LiveId" clId="{49EAF6D8-AADF-4B60-8E7B-8D40AB654EB1}" dt="2021-07-13T04:28:29.378" v="62" actId="47"/>
        <pc:sldMkLst>
          <pc:docMk/>
          <pc:sldMk cId="4023551748" sldId="286"/>
        </pc:sldMkLst>
      </pc:sldChg>
      <pc:sldChg chg="del">
        <pc:chgData name="ferry d" userId="9a66a0991908cc46" providerId="LiveId" clId="{49EAF6D8-AADF-4B60-8E7B-8D40AB654EB1}" dt="2021-07-13T04:28:29.567" v="63" actId="47"/>
        <pc:sldMkLst>
          <pc:docMk/>
          <pc:sldMk cId="602463541" sldId="289"/>
        </pc:sldMkLst>
      </pc:sldChg>
      <pc:sldChg chg="del">
        <pc:chgData name="ferry d" userId="9a66a0991908cc46" providerId="LiveId" clId="{49EAF6D8-AADF-4B60-8E7B-8D40AB654EB1}" dt="2021-07-13T04:28:29.934" v="65" actId="47"/>
        <pc:sldMkLst>
          <pc:docMk/>
          <pc:sldMk cId="3697545319" sldId="290"/>
        </pc:sldMkLst>
      </pc:sldChg>
      <pc:sldChg chg="del">
        <pc:chgData name="ferry d" userId="9a66a0991908cc46" providerId="LiveId" clId="{49EAF6D8-AADF-4B60-8E7B-8D40AB654EB1}" dt="2021-07-13T04:38:35.397" v="1533" actId="47"/>
        <pc:sldMkLst>
          <pc:docMk/>
          <pc:sldMk cId="3076723112" sldId="291"/>
        </pc:sldMkLst>
      </pc:sldChg>
      <pc:sldChg chg="modSp new mod">
        <pc:chgData name="ferry d" userId="9a66a0991908cc46" providerId="LiveId" clId="{49EAF6D8-AADF-4B60-8E7B-8D40AB654EB1}" dt="2021-07-13T04:32:40.237" v="550" actId="20577"/>
        <pc:sldMkLst>
          <pc:docMk/>
          <pc:sldMk cId="2204984091" sldId="292"/>
        </pc:sldMkLst>
        <pc:spChg chg="mod">
          <ac:chgData name="ferry d" userId="9a66a0991908cc46" providerId="LiveId" clId="{49EAF6D8-AADF-4B60-8E7B-8D40AB654EB1}" dt="2021-07-13T04:30:05.493" v="118" actId="20577"/>
          <ac:spMkLst>
            <pc:docMk/>
            <pc:sldMk cId="2204984091" sldId="292"/>
            <ac:spMk id="2" creationId="{241E4A7A-EA1B-444E-9DEC-CA73C87C4B9F}"/>
          </ac:spMkLst>
        </pc:spChg>
        <pc:spChg chg="mod">
          <ac:chgData name="ferry d" userId="9a66a0991908cc46" providerId="LiveId" clId="{49EAF6D8-AADF-4B60-8E7B-8D40AB654EB1}" dt="2021-07-13T04:32:40.237" v="550" actId="20577"/>
          <ac:spMkLst>
            <pc:docMk/>
            <pc:sldMk cId="2204984091" sldId="292"/>
            <ac:spMk id="3" creationId="{A965E24E-0065-4736-B9C0-F232D97F31C3}"/>
          </ac:spMkLst>
        </pc:spChg>
      </pc:sldChg>
      <pc:sldChg chg="modSp new mod">
        <pc:chgData name="ferry d" userId="9a66a0991908cc46" providerId="LiveId" clId="{49EAF6D8-AADF-4B60-8E7B-8D40AB654EB1}" dt="2021-07-13T04:37:10.124" v="1248" actId="27636"/>
        <pc:sldMkLst>
          <pc:docMk/>
          <pc:sldMk cId="2052104652" sldId="293"/>
        </pc:sldMkLst>
        <pc:spChg chg="mod">
          <ac:chgData name="ferry d" userId="9a66a0991908cc46" providerId="LiveId" clId="{49EAF6D8-AADF-4B60-8E7B-8D40AB654EB1}" dt="2021-07-13T04:32:53.431" v="563" actId="20577"/>
          <ac:spMkLst>
            <pc:docMk/>
            <pc:sldMk cId="2052104652" sldId="293"/>
            <ac:spMk id="2" creationId="{3AE1E270-06B1-4305-AFC4-71D7FA4E3EE0}"/>
          </ac:spMkLst>
        </pc:spChg>
        <pc:spChg chg="mod">
          <ac:chgData name="ferry d" userId="9a66a0991908cc46" providerId="LiveId" clId="{49EAF6D8-AADF-4B60-8E7B-8D40AB654EB1}" dt="2021-07-13T04:37:10.124" v="1248" actId="27636"/>
          <ac:spMkLst>
            <pc:docMk/>
            <pc:sldMk cId="2052104652" sldId="293"/>
            <ac:spMk id="3" creationId="{D9D754AF-84D1-4A86-A025-608EE6DAF01B}"/>
          </ac:spMkLst>
        </pc:spChg>
      </pc:sldChg>
      <pc:sldChg chg="modSp new mod">
        <pc:chgData name="ferry d" userId="9a66a0991908cc46" providerId="LiveId" clId="{49EAF6D8-AADF-4B60-8E7B-8D40AB654EB1}" dt="2021-07-13T04:37:40.200" v="1400" actId="20577"/>
        <pc:sldMkLst>
          <pc:docMk/>
          <pc:sldMk cId="3519205066" sldId="294"/>
        </pc:sldMkLst>
        <pc:spChg chg="mod">
          <ac:chgData name="ferry d" userId="9a66a0991908cc46" providerId="LiveId" clId="{49EAF6D8-AADF-4B60-8E7B-8D40AB654EB1}" dt="2021-07-13T04:37:17.092" v="1261" actId="20577"/>
          <ac:spMkLst>
            <pc:docMk/>
            <pc:sldMk cId="3519205066" sldId="294"/>
            <ac:spMk id="2" creationId="{88A74DF9-8202-4492-980E-816F371E4720}"/>
          </ac:spMkLst>
        </pc:spChg>
        <pc:spChg chg="mod">
          <ac:chgData name="ferry d" userId="9a66a0991908cc46" providerId="LiveId" clId="{49EAF6D8-AADF-4B60-8E7B-8D40AB654EB1}" dt="2021-07-13T04:37:40.200" v="1400" actId="20577"/>
          <ac:spMkLst>
            <pc:docMk/>
            <pc:sldMk cId="3519205066" sldId="294"/>
            <ac:spMk id="3" creationId="{B1B8AEC0-614A-473C-B9E6-FF34CDD538D9}"/>
          </ac:spMkLst>
        </pc:spChg>
      </pc:sldChg>
      <pc:sldChg chg="modSp new mod">
        <pc:chgData name="ferry d" userId="9a66a0991908cc46" providerId="LiveId" clId="{49EAF6D8-AADF-4B60-8E7B-8D40AB654EB1}" dt="2021-07-13T04:38:06.442" v="1492" actId="20577"/>
        <pc:sldMkLst>
          <pc:docMk/>
          <pc:sldMk cId="289984778" sldId="295"/>
        </pc:sldMkLst>
        <pc:spChg chg="mod">
          <ac:chgData name="ferry d" userId="9a66a0991908cc46" providerId="LiveId" clId="{49EAF6D8-AADF-4B60-8E7B-8D40AB654EB1}" dt="2021-07-13T04:37:49.459" v="1419" actId="20577"/>
          <ac:spMkLst>
            <pc:docMk/>
            <pc:sldMk cId="289984778" sldId="295"/>
            <ac:spMk id="2" creationId="{0B516992-250A-4DD4-9751-18434ADEA155}"/>
          </ac:spMkLst>
        </pc:spChg>
        <pc:spChg chg="mod">
          <ac:chgData name="ferry d" userId="9a66a0991908cc46" providerId="LiveId" clId="{49EAF6D8-AADF-4B60-8E7B-8D40AB654EB1}" dt="2021-07-13T04:38:06.442" v="1492" actId="20577"/>
          <ac:spMkLst>
            <pc:docMk/>
            <pc:sldMk cId="289984778" sldId="295"/>
            <ac:spMk id="3" creationId="{B845C5E4-A293-4533-BE85-5D664F0FC848}"/>
          </ac:spMkLst>
        </pc:spChg>
      </pc:sldChg>
      <pc:sldChg chg="modSp new mod">
        <pc:chgData name="ferry d" userId="9a66a0991908cc46" providerId="LiveId" clId="{49EAF6D8-AADF-4B60-8E7B-8D40AB654EB1}" dt="2021-07-13T04:38:21.895" v="1532" actId="20577"/>
        <pc:sldMkLst>
          <pc:docMk/>
          <pc:sldMk cId="1967638841" sldId="296"/>
        </pc:sldMkLst>
        <pc:spChg chg="mod">
          <ac:chgData name="ferry d" userId="9a66a0991908cc46" providerId="LiveId" clId="{49EAF6D8-AADF-4B60-8E7B-8D40AB654EB1}" dt="2021-07-13T04:38:21.895" v="1532" actId="20577"/>
          <ac:spMkLst>
            <pc:docMk/>
            <pc:sldMk cId="1967638841" sldId="296"/>
            <ac:spMk id="2" creationId="{60941BF5-FE2E-4DCC-946C-B981175C2254}"/>
          </ac:spMkLst>
        </pc:spChg>
      </pc:sldChg>
      <pc:sldChg chg="new">
        <pc:chgData name="ferry d" userId="9a66a0991908cc46" providerId="LiveId" clId="{49EAF6D8-AADF-4B60-8E7B-8D40AB654EB1}" dt="2021-07-13T04:28:43.033" v="78" actId="680"/>
        <pc:sldMkLst>
          <pc:docMk/>
          <pc:sldMk cId="759364433" sldId="297"/>
        </pc:sldMkLst>
      </pc:sldChg>
      <pc:sldChg chg="new">
        <pc:chgData name="ferry d" userId="9a66a0991908cc46" providerId="LiveId" clId="{49EAF6D8-AADF-4B60-8E7B-8D40AB654EB1}" dt="2021-07-13T04:28:43.248" v="79" actId="680"/>
        <pc:sldMkLst>
          <pc:docMk/>
          <pc:sldMk cId="478745717" sldId="298"/>
        </pc:sldMkLst>
      </pc:sldChg>
      <pc:sldChg chg="new">
        <pc:chgData name="ferry d" userId="9a66a0991908cc46" providerId="LiveId" clId="{49EAF6D8-AADF-4B60-8E7B-8D40AB654EB1}" dt="2021-07-13T04:28:43.474" v="80" actId="680"/>
        <pc:sldMkLst>
          <pc:docMk/>
          <pc:sldMk cId="2289933771" sldId="29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72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315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018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37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031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879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9253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55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6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492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35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2892-CA0C-46F9-B310-4C077F191273}" type="datetimeFigureOut">
              <a:rPr lang="en-ID" smtClean="0"/>
              <a:t>13/07/2021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6CBF7-191E-4BF5-9AF0-7648DE264C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62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7D63-E828-410C-B1A4-B48AA988D8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IKDKI PEDULI DAN SOLIDER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94C84-CE48-466D-9F05-42D9EBA89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Satgas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Pandemic Covid-19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648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E4A7A-EA1B-444E-9DEC-CA73C87C4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E24E-0065-4736-B9C0-F232D97F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Kasus</a:t>
            </a:r>
            <a:r>
              <a:rPr lang="en-US" dirty="0"/>
              <a:t> Pandemic Covid-19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.</a:t>
            </a:r>
          </a:p>
          <a:p>
            <a:r>
              <a:rPr lang="en-US" dirty="0"/>
              <a:t>Banyak orang di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korban.</a:t>
            </a:r>
          </a:p>
          <a:p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pandemic dan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.</a:t>
            </a:r>
          </a:p>
          <a:p>
            <a:r>
              <a:rPr lang="en-US" dirty="0"/>
              <a:t>IKDKI </a:t>
            </a:r>
            <a:r>
              <a:rPr lang="en-US" dirty="0" err="1"/>
              <a:t>memiliki</a:t>
            </a:r>
            <a:r>
              <a:rPr lang="en-US" dirty="0"/>
              <a:t> resources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mumpuni</a:t>
            </a:r>
            <a:r>
              <a:rPr lang="en-US" dirty="0"/>
              <a:t> dan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r>
              <a:rPr lang="en-US" dirty="0"/>
              <a:t>IKDKI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Gotong Royong.</a:t>
            </a:r>
          </a:p>
        </p:txBody>
      </p:sp>
    </p:spTree>
    <p:extLst>
      <p:ext uri="{BB962C8B-B14F-4D97-AF65-F5344CB8AC3E}">
        <p14:creationId xmlns:p14="http://schemas.microsoft.com/office/powerpoint/2010/main" val="220498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E270-06B1-4305-AFC4-71D7FA4E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54AF-84D1-4A86-A025-608EE6DAF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Membuat</a:t>
            </a:r>
            <a:r>
              <a:rPr lang="en-US" dirty="0"/>
              <a:t> program IKDKI </a:t>
            </a:r>
            <a:r>
              <a:rPr lang="en-US" dirty="0" err="1"/>
              <a:t>Peduli</a:t>
            </a:r>
            <a:r>
              <a:rPr lang="en-US" dirty="0"/>
              <a:t> &amp; Solider</a:t>
            </a:r>
          </a:p>
          <a:p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serentak</a:t>
            </a:r>
            <a:r>
              <a:rPr lang="en-US" dirty="0"/>
              <a:t>,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resources yang </a:t>
            </a:r>
            <a:r>
              <a:rPr lang="en-US" dirty="0" err="1"/>
              <a:t>ada</a:t>
            </a:r>
            <a:r>
              <a:rPr lang="en-US" dirty="0"/>
              <a:t>, di </a:t>
            </a:r>
            <a:r>
              <a:rPr lang="en-US" dirty="0" err="1"/>
              <a:t>setiap</a:t>
            </a:r>
            <a:r>
              <a:rPr lang="en-US" dirty="0"/>
              <a:t> sector, dan di </a:t>
            </a:r>
            <a:r>
              <a:rPr lang="en-US" dirty="0" err="1"/>
              <a:t>setiap</a:t>
            </a:r>
            <a:r>
              <a:rPr lang="en-US" dirty="0"/>
              <a:t> wilayah.</a:t>
            </a:r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Doa</a:t>
            </a:r>
            <a:r>
              <a:rPr lang="en-US" dirty="0"/>
              <a:t>, Novena, Misa.</a:t>
            </a:r>
          </a:p>
          <a:p>
            <a:pPr lvl="1"/>
            <a:r>
              <a:rPr lang="en-US" dirty="0"/>
              <a:t>Data Center: yang </a:t>
            </a:r>
            <a:r>
              <a:rPr lang="en-US" dirty="0" err="1"/>
              <a:t>menggali</a:t>
            </a:r>
            <a:r>
              <a:rPr lang="en-US" dirty="0"/>
              <a:t> dan </a:t>
            </a:r>
            <a:r>
              <a:rPr lang="en-US" dirty="0" err="1"/>
              <a:t>membagi</a:t>
            </a:r>
            <a:r>
              <a:rPr lang="en-US" dirty="0"/>
              <a:t> data-data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penanggulangan</a:t>
            </a:r>
            <a:r>
              <a:rPr lang="en-US" dirty="0"/>
              <a:t> Covid-19.</a:t>
            </a:r>
          </a:p>
          <a:p>
            <a:pPr lvl="1"/>
            <a:r>
              <a:rPr lang="en-US" dirty="0" err="1"/>
              <a:t>Penggalangan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(dana, </a:t>
            </a:r>
            <a:r>
              <a:rPr lang="en-US" dirty="0" err="1"/>
              <a:t>obat-obatan</a:t>
            </a:r>
            <a:r>
              <a:rPr lang="en-US" dirty="0"/>
              <a:t>, </a:t>
            </a:r>
            <a:r>
              <a:rPr lang="en-US" dirty="0" err="1"/>
              <a:t>peralatan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Penggalian</a:t>
            </a:r>
            <a:r>
              <a:rPr lang="en-US" dirty="0"/>
              <a:t> data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IKDKI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Covid-19</a:t>
            </a:r>
          </a:p>
          <a:p>
            <a:pPr lvl="1"/>
            <a:r>
              <a:rPr lang="en-US" dirty="0" err="1"/>
              <a:t>Edukasi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Kesehatan,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Covid-19, </a:t>
            </a:r>
            <a:r>
              <a:rPr lang="en-US" dirty="0" err="1"/>
              <a:t>menghindari</a:t>
            </a:r>
            <a:r>
              <a:rPr lang="en-US" dirty="0"/>
              <a:t> hoax.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210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4DF9-8202-4492-980E-816F371E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Program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8AEC0-614A-473C-B9E6-FF34CDD53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oleh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seksi</a:t>
            </a:r>
            <a:r>
              <a:rPr lang="en-US" dirty="0"/>
              <a:t>?</a:t>
            </a:r>
          </a:p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?</a:t>
            </a:r>
          </a:p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wilayah.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920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16992-250A-4DD4-9751-18434ADE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5C5E4-A293-4533-BE85-5D664F0FC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Koordinator</a:t>
            </a:r>
            <a:r>
              <a:rPr lang="en-US" dirty="0"/>
              <a:t> Pusat</a:t>
            </a:r>
          </a:p>
          <a:p>
            <a:r>
              <a:rPr lang="en-US" dirty="0" err="1"/>
              <a:t>Koordinator</a:t>
            </a:r>
            <a:r>
              <a:rPr lang="en-US" dirty="0"/>
              <a:t> Wilayah</a:t>
            </a:r>
          </a:p>
          <a:p>
            <a:r>
              <a:rPr lang="en-US" dirty="0" err="1"/>
              <a:t>Koordinator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98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1BF5-FE2E-4DCC-946C-B981175C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 </a:t>
            </a:r>
            <a:r>
              <a:rPr lang="en-US" dirty="0" err="1"/>
              <a:t>Pelaksanaan</a:t>
            </a:r>
            <a:r>
              <a:rPr lang="en-US" dirty="0"/>
              <a:t> Program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ECE84-156F-4631-AEA5-EDA3B6CF5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763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58CC0-9B12-4ED9-86DB-1C7FD86D9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E7B50-8B5C-4FFC-8E06-0E670A00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936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C053-CD95-45C4-8853-D2BD633D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71C9D-CF28-4DA2-B1D9-74CE9183C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745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90EE-6CE2-4389-9E8D-767B347C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B58F9-F59C-4369-BCF1-0706E35D6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993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</TotalTime>
  <Words>185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IKDKI PEDULI DAN SOLIDER</vt:lpstr>
      <vt:lpstr>Latar Belakang</vt:lpstr>
      <vt:lpstr>Program</vt:lpstr>
      <vt:lpstr>Level Program</vt:lpstr>
      <vt:lpstr>Siapa yang terlibat</vt:lpstr>
      <vt:lpstr>Strategi Pelaksanaan Program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AIMSIS</dc:title>
  <dc:creator>ferry d</dc:creator>
  <cp:lastModifiedBy>ferry d</cp:lastModifiedBy>
  <cp:revision>43</cp:revision>
  <dcterms:created xsi:type="dcterms:W3CDTF">2021-06-15T22:02:14Z</dcterms:created>
  <dcterms:modified xsi:type="dcterms:W3CDTF">2021-07-13T04:38:44Z</dcterms:modified>
</cp:coreProperties>
</file>